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9" r:id="rId2"/>
    <p:sldId id="268" r:id="rId3"/>
    <p:sldId id="266" r:id="rId4"/>
    <p:sldId id="261" r:id="rId5"/>
    <p:sldId id="260" r:id="rId6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84" userDrawn="1">
          <p15:clr>
            <a:srgbClr val="A4A3A4"/>
          </p15:clr>
        </p15:guide>
        <p15:guide id="2" pos="44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12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1"/>
    <p:restoredTop sz="94632"/>
  </p:normalViewPr>
  <p:slideViewPr>
    <p:cSldViewPr snapToGrid="0" snapToObjects="1" showGuides="1">
      <p:cViewPr varScale="1">
        <p:scale>
          <a:sx n="53" d="100"/>
          <a:sy n="53" d="100"/>
        </p:scale>
        <p:origin x="2334" y="90"/>
      </p:cViewPr>
      <p:guideLst>
        <p:guide orient="horz" pos="6384"/>
        <p:guide pos="44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AC82A-9B10-0C47-AA85-DE400DC7E3F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E2CE5-9142-3840-BF9C-A16A56718B1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96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CE2CE5-9142-3840-BF9C-A16A56718B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18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CE2CE5-9142-3840-BF9C-A16A56718B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20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CE2CE5-9142-3840-BF9C-A16A56718B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99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CE2CE5-9142-3840-BF9C-A16A56718B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72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CE2CE5-9142-3840-BF9C-A16A56718B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8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538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FC7C4C6-3A4E-534D-B428-56A72FD22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0195" y="360700"/>
            <a:ext cx="4998687" cy="9972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A79CFE-B30C-5F45-8738-F28770E8C7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69120" y="9811485"/>
            <a:ext cx="1482160" cy="48667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0000" y="2628000"/>
            <a:ext cx="4713437" cy="312461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9999" y="5940000"/>
            <a:ext cx="4713437" cy="21528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Subtext if </a:t>
            </a:r>
            <a:r>
              <a:rPr lang="en-US" dirty="0" err="1"/>
              <a:t>neededSubtext</a:t>
            </a:r>
            <a:r>
              <a:rPr lang="en-US" dirty="0"/>
              <a:t> if needed</a:t>
            </a:r>
            <a:br>
              <a:rPr lang="en-US" dirty="0"/>
            </a:br>
            <a:r>
              <a:rPr lang="en-US" dirty="0"/>
              <a:t>Subtext if needed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4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100000"/>
        </a:lnSpc>
        <a:spcBef>
          <a:spcPct val="0"/>
        </a:spcBef>
        <a:buNone/>
        <a:defRPr sz="5400" b="1" i="0" kern="1200" baseline="0">
          <a:solidFill>
            <a:srgbClr val="14125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755934" rtl="0" eaLnBrk="1" fontAlgn="auto" latinLnBrk="0" hangingPunct="1">
        <a:lnSpc>
          <a:spcPct val="200000"/>
        </a:lnSpc>
        <a:spcBef>
          <a:spcPts val="827"/>
        </a:spcBef>
        <a:spcAft>
          <a:spcPts val="0"/>
        </a:spcAft>
        <a:buClrTx/>
        <a:buSzTx/>
        <a:buFontTx/>
        <a:buNone/>
        <a:tabLst/>
        <a:defRPr sz="2400" b="1" i="0" kern="1200" baseline="0">
          <a:solidFill>
            <a:srgbClr val="14125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7A094F3-8B9A-B542-B824-AA3B89534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120" y="9811485"/>
            <a:ext cx="1482160" cy="486679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98D34D6-9D8A-8C45-8EAD-7F12D6D22522}"/>
              </a:ext>
            </a:extLst>
          </p:cNvPr>
          <p:cNvSpPr txBox="1">
            <a:spLocks noRot="1" noMove="1" noResize="1"/>
          </p:cNvSpPr>
          <p:nvPr/>
        </p:nvSpPr>
        <p:spPr>
          <a:xfrm>
            <a:off x="2430000" y="2628000"/>
            <a:ext cx="4713437" cy="312461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75593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b="1" i="0" kern="1200" baseline="0">
                <a:solidFill>
                  <a:srgbClr val="14125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 smtClean="0"/>
              <a:t>Plaats</a:t>
            </a:r>
            <a:r>
              <a:rPr lang="en-GB" dirty="0" smtClean="0"/>
              <a:t> </a:t>
            </a:r>
            <a:r>
              <a:rPr lang="en-GB" dirty="0" err="1" smtClean="0"/>
              <a:t>hier</a:t>
            </a:r>
            <a:r>
              <a:rPr lang="en-GB" dirty="0" smtClean="0"/>
              <a:t> de </a:t>
            </a:r>
            <a:r>
              <a:rPr lang="en-GB" dirty="0" err="1" smtClean="0"/>
              <a:t>hoofd</a:t>
            </a:r>
            <a:r>
              <a:rPr lang="en-GB" dirty="0" smtClean="0"/>
              <a:t> </a:t>
            </a:r>
            <a:r>
              <a:rPr lang="en-GB" dirty="0" err="1" smtClean="0"/>
              <a:t>boodschap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F301B1C-137B-F549-8C69-3FEA38D961FB}"/>
              </a:ext>
            </a:extLst>
          </p:cNvPr>
          <p:cNvSpPr txBox="1">
            <a:spLocks noRot="1" noMove="1" noResize="1"/>
          </p:cNvSpPr>
          <p:nvPr/>
        </p:nvSpPr>
        <p:spPr>
          <a:xfrm>
            <a:off x="2429999" y="5940000"/>
            <a:ext cx="4713437" cy="21528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20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baseline="0">
                <a:solidFill>
                  <a:srgbClr val="14125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dirty="0" err="1" smtClean="0"/>
              <a:t>Plaats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aanvullende</a:t>
            </a:r>
            <a:r>
              <a:rPr lang="en-US" dirty="0" smtClean="0"/>
              <a:t> </a:t>
            </a:r>
            <a:r>
              <a:rPr lang="en-US" dirty="0" err="1" smtClean="0"/>
              <a:t>informatie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teksten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8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7A094F3-8B9A-B542-B824-AA3B89534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120" y="9811485"/>
            <a:ext cx="1482160" cy="486679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98D34D6-9D8A-8C45-8EAD-7F12D6D22522}"/>
              </a:ext>
            </a:extLst>
          </p:cNvPr>
          <p:cNvSpPr txBox="1">
            <a:spLocks noRot="1" noMove="1" noResize="1"/>
          </p:cNvSpPr>
          <p:nvPr/>
        </p:nvSpPr>
        <p:spPr>
          <a:xfrm>
            <a:off x="2430000" y="2628000"/>
            <a:ext cx="4713437" cy="312461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75593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b="1" i="0" kern="1200" baseline="0">
                <a:solidFill>
                  <a:srgbClr val="14125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Please leave your tray </a:t>
            </a:r>
            <a:br>
              <a:rPr lang="en-GB" dirty="0" smtClean="0"/>
            </a:br>
            <a:r>
              <a:rPr lang="en-GB" dirty="0" smtClean="0"/>
              <a:t>on the table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F301B1C-137B-F549-8C69-3FEA38D961FB}"/>
              </a:ext>
            </a:extLst>
          </p:cNvPr>
          <p:cNvSpPr txBox="1">
            <a:spLocks noRot="1" noMove="1" noResize="1"/>
          </p:cNvSpPr>
          <p:nvPr/>
        </p:nvSpPr>
        <p:spPr>
          <a:xfrm>
            <a:off x="2429999" y="5940000"/>
            <a:ext cx="4713437" cy="21528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20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baseline="0">
                <a:solidFill>
                  <a:srgbClr val="14125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dirty="0" smtClean="0"/>
              <a:t>Subtext if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50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7A094F3-8B9A-B542-B824-AA3B89534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120" y="9811485"/>
            <a:ext cx="1482160" cy="486679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98D34D6-9D8A-8C45-8EAD-7F12D6D22522}"/>
              </a:ext>
            </a:extLst>
          </p:cNvPr>
          <p:cNvSpPr txBox="1">
            <a:spLocks noRot="1" noMove="1" noResize="1"/>
          </p:cNvSpPr>
          <p:nvPr/>
        </p:nvSpPr>
        <p:spPr>
          <a:xfrm>
            <a:off x="2430000" y="2628000"/>
            <a:ext cx="4713437" cy="312461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75593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b="1" i="0" kern="1200" baseline="0">
                <a:solidFill>
                  <a:srgbClr val="14125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Condiments station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F301B1C-137B-F549-8C69-3FEA38D961FB}"/>
              </a:ext>
            </a:extLst>
          </p:cNvPr>
          <p:cNvSpPr txBox="1">
            <a:spLocks noRot="1" noMove="1" noResize="1"/>
          </p:cNvSpPr>
          <p:nvPr/>
        </p:nvSpPr>
        <p:spPr>
          <a:xfrm>
            <a:off x="2429999" y="5940000"/>
            <a:ext cx="4713437" cy="21528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20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kern="1200" baseline="0">
                <a:solidFill>
                  <a:srgbClr val="14125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dirty="0"/>
              <a:t>One at a time please</a:t>
            </a:r>
          </a:p>
        </p:txBody>
      </p:sp>
    </p:spTree>
    <p:extLst>
      <p:ext uri="{BB962C8B-B14F-4D97-AF65-F5344CB8AC3E}">
        <p14:creationId xmlns:p14="http://schemas.microsoft.com/office/powerpoint/2010/main" val="2789773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7A094F3-8B9A-B542-B824-AA3B89534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120" y="9811485"/>
            <a:ext cx="1482160" cy="486679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98D34D6-9D8A-8C45-8EAD-7F12D6D22522}"/>
              </a:ext>
            </a:extLst>
          </p:cNvPr>
          <p:cNvSpPr txBox="1">
            <a:spLocks/>
          </p:cNvSpPr>
          <p:nvPr/>
        </p:nvSpPr>
        <p:spPr>
          <a:xfrm>
            <a:off x="2430000" y="2628000"/>
            <a:ext cx="4713437" cy="312461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75593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b="1" i="0" kern="1200" baseline="0">
                <a:solidFill>
                  <a:srgbClr val="14125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Thank you </a:t>
            </a:r>
            <a:br>
              <a:rPr lang="en-GB" dirty="0"/>
            </a:br>
            <a:r>
              <a:rPr lang="en-GB" dirty="0"/>
              <a:t>for choosing another seat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92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7A094F3-8B9A-B542-B824-AA3B89534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120" y="9811485"/>
            <a:ext cx="1482160" cy="486679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98D34D6-9D8A-8C45-8EAD-7F12D6D22522}"/>
              </a:ext>
            </a:extLst>
          </p:cNvPr>
          <p:cNvSpPr txBox="1">
            <a:spLocks noRot="1" noMove="1" noResize="1"/>
          </p:cNvSpPr>
          <p:nvPr/>
        </p:nvSpPr>
        <p:spPr>
          <a:xfrm>
            <a:off x="2430000" y="2628000"/>
            <a:ext cx="4713437" cy="312461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75593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b="1" i="0" kern="1200" baseline="0">
                <a:solidFill>
                  <a:srgbClr val="14125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Thank you </a:t>
            </a:r>
            <a:br>
              <a:rPr lang="en-GB" dirty="0"/>
            </a:br>
            <a:r>
              <a:rPr lang="en-GB" dirty="0"/>
              <a:t>for your patience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86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hipholblauw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48</Words>
  <Application>Microsoft Office PowerPoint</Application>
  <PresentationFormat>Aangepast</PresentationFormat>
  <Paragraphs>13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Marieke Griffioen</dc:creator>
  <cp:lastModifiedBy>Hengeveld, Sander</cp:lastModifiedBy>
  <cp:revision>17</cp:revision>
  <dcterms:created xsi:type="dcterms:W3CDTF">2020-05-13T14:58:57Z</dcterms:created>
  <dcterms:modified xsi:type="dcterms:W3CDTF">2020-05-14T13:25:01Z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237ac88-813e-467d-90ba-6ce279e3edc8_Enabled">
    <vt:lpwstr>True</vt:lpwstr>
  </property>
  <property fmtid="{D5CDD505-2E9C-101B-9397-08002B2CF9AE}" pid="3" name="MSIP_Label_5237ac88-813e-467d-90ba-6ce279e3edc8_SiteId">
    <vt:lpwstr>27776982-d882-41b2-95ac-322f28d5a2ce</vt:lpwstr>
  </property>
  <property fmtid="{D5CDD505-2E9C-101B-9397-08002B2CF9AE}" pid="4" name="MSIP_Label_5237ac88-813e-467d-90ba-6ce279e3edc8_Owner">
    <vt:lpwstr>Sander.Hengeveld@schiphol.nl</vt:lpwstr>
  </property>
  <property fmtid="{D5CDD505-2E9C-101B-9397-08002B2CF9AE}" pid="5" name="MSIP_Label_5237ac88-813e-467d-90ba-6ce279e3edc8_SetDate">
    <vt:lpwstr>2020-05-14T13:24:49.4601784Z</vt:lpwstr>
  </property>
  <property fmtid="{D5CDD505-2E9C-101B-9397-08002B2CF9AE}" pid="6" name="MSIP_Label_5237ac88-813e-467d-90ba-6ce279e3edc8_Name">
    <vt:lpwstr>Internal</vt:lpwstr>
  </property>
  <property fmtid="{D5CDD505-2E9C-101B-9397-08002B2CF9AE}" pid="7" name="MSIP_Label_5237ac88-813e-467d-90ba-6ce279e3edc8_Application">
    <vt:lpwstr>Microsoft Azure Information Protection</vt:lpwstr>
  </property>
  <property fmtid="{D5CDD505-2E9C-101B-9397-08002B2CF9AE}" pid="8" name="MSIP_Label_5237ac88-813e-467d-90ba-6ce279e3edc8_ActionId">
    <vt:lpwstr>f72eb353-3010-481a-8fcf-1ab216955bb9</vt:lpwstr>
  </property>
  <property fmtid="{D5CDD505-2E9C-101B-9397-08002B2CF9AE}" pid="9" name="MSIP_Label_5237ac88-813e-467d-90ba-6ce279e3edc8_Extended_MSFT_Method">
    <vt:lpwstr>Automatic</vt:lpwstr>
  </property>
  <property fmtid="{D5CDD505-2E9C-101B-9397-08002B2CF9AE}" pid="10" name="Sensitivity">
    <vt:lpwstr>Internal</vt:lpwstr>
  </property>
</Properties>
</file>